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6" d="100"/>
          <a:sy n="66" d="100"/>
        </p:scale>
        <p:origin x="-7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28166" y="1295400"/>
            <a:ext cx="6487668" cy="3152887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</a:pPr>
            <a:endParaRPr sz="3200" kern="1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05/01/2012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05/01/2012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05/01/2012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05/01/2012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05/01/2012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05/01/2012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 anchor="b" anchorCtr="0"/>
          <a:lstStyle>
            <a:lvl1pPr algn="ct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05/01/2012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05/01/2012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05/01/2012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05/01/2012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05/01/2012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05/01/2012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1600201"/>
            <a:ext cx="8042276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01F9CA3-105E-4857-9057-6DB6197DA786}" type="datetimeFigureOut">
              <a:rPr lang="en-US" smtClean="0"/>
              <a:t>05/01/2012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97906" y="6275668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9250" indent="-349250" algn="l" defTabSz="914400" rtl="0" eaLnBrk="1" latinLnBrk="0" hangingPunct="1">
        <a:spcBef>
          <a:spcPts val="2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96837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63650" indent="-295275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622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95102"/>
            <a:ext cx="9025990" cy="6769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781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57972" y="596557"/>
            <a:ext cx="81002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Task: draw a timeline showing the main events from page 14-17. </a:t>
            </a:r>
          </a:p>
          <a:p>
            <a:endParaRPr lang="en-US" sz="2000" dirty="0"/>
          </a:p>
          <a:p>
            <a:r>
              <a:rPr lang="en-US" sz="2000" dirty="0"/>
              <a:t>1. Turn your book sideways and get a fresh page</a:t>
            </a:r>
          </a:p>
          <a:p>
            <a:r>
              <a:rPr lang="en-US" sz="2000" dirty="0"/>
              <a:t>2. At the top put the title: </a:t>
            </a:r>
            <a:r>
              <a:rPr lang="en-US" sz="2000" u="sng" dirty="0"/>
              <a:t>'Rome's rise to Power'</a:t>
            </a:r>
          </a:p>
          <a:p>
            <a:r>
              <a:rPr lang="en-US" sz="2000" dirty="0"/>
              <a:t>3. Now we must work out what our 'scale' will be....</a:t>
            </a:r>
          </a:p>
          <a:p>
            <a:endParaRPr lang="en-US" sz="2000" dirty="0"/>
          </a:p>
          <a:p>
            <a:r>
              <a:rPr lang="en-US" sz="2000" dirty="0"/>
              <a:t>· How many years in total must we cover?</a:t>
            </a:r>
          </a:p>
          <a:p>
            <a:r>
              <a:rPr lang="en-US" sz="2000" dirty="0"/>
              <a:t>· How wide is the piece of paper we are using (in cm)?</a:t>
            </a:r>
          </a:p>
          <a:p>
            <a:r>
              <a:rPr lang="en-US" sz="2000" dirty="0"/>
              <a:t>· How can the number of years be divided into the number of cm EASILY?</a:t>
            </a:r>
          </a:p>
          <a:p>
            <a:endParaRPr lang="en-US" sz="2000" dirty="0"/>
          </a:p>
          <a:p>
            <a:r>
              <a:rPr lang="en-US" sz="2000" dirty="0"/>
              <a:t>4. Now draw your line, about 5 cm above the bottom of the page.</a:t>
            </a:r>
          </a:p>
          <a:p>
            <a:r>
              <a:rPr lang="en-US" sz="2000" dirty="0"/>
              <a:t>5. Write down the scale as well e.g. 1cm=100years.</a:t>
            </a:r>
          </a:p>
        </p:txBody>
      </p:sp>
    </p:spTree>
    <p:extLst>
      <p:ext uri="{BB962C8B-B14F-4D97-AF65-F5344CB8AC3E}">
        <p14:creationId xmlns:p14="http://schemas.microsoft.com/office/powerpoint/2010/main" val="3230972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80160" y="5549794"/>
            <a:ext cx="73585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If you finish all of that </a:t>
            </a:r>
            <a:r>
              <a:rPr lang="en-US" dirty="0" err="1"/>
              <a:t>colour</a:t>
            </a:r>
            <a:r>
              <a:rPr lang="en-US" dirty="0"/>
              <a:t> code your timeline for the 4 'stages'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442529" y="512276"/>
            <a:ext cx="829261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Next step: </a:t>
            </a:r>
          </a:p>
          <a:p>
            <a:endParaRPr lang="en-US" sz="2000" dirty="0"/>
          </a:p>
          <a:p>
            <a:r>
              <a:rPr lang="en-US" sz="2000" dirty="0"/>
              <a:t>· Now we need to put events on our timeline. Use straight lines (a ruler) and add all the main events from pages 14-17 onto the timeline. </a:t>
            </a:r>
          </a:p>
          <a:p>
            <a:r>
              <a:rPr lang="en-US" sz="2000" dirty="0"/>
              <a:t>· Be VERY careful about B.C. </a:t>
            </a:r>
            <a:r>
              <a:rPr lang="en-US" sz="2000" dirty="0" err="1"/>
              <a:t>vs</a:t>
            </a:r>
            <a:r>
              <a:rPr lang="en-US" sz="2000" dirty="0"/>
              <a:t> A.D.!</a:t>
            </a:r>
          </a:p>
          <a:p>
            <a:r>
              <a:rPr lang="en-US" sz="2000" dirty="0"/>
              <a:t>· If you have an event that covers a period of time (a war that lasted 5 years for example then this is what you do..</a:t>
            </a:r>
            <a:endParaRPr lang="en-US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542" y="2666894"/>
            <a:ext cx="8356600" cy="288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20987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Breeze.thmx</Template>
  <TotalTime>15</TotalTime>
  <Words>224</Words>
  <Application>Microsoft Macintosh PowerPoint</Application>
  <PresentationFormat>On-screen Show (4:3)</PresentationFormat>
  <Paragraphs>18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Breeze</vt:lpstr>
      <vt:lpstr>PowerPoint Presentation</vt:lpstr>
      <vt:lpstr>PowerPoint Presentation</vt:lpstr>
      <vt:lpstr>PowerPoint Presentation</vt:lpstr>
    </vt:vector>
  </TitlesOfParts>
  <Company>DCS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paul.murphy Murphy</dc:creator>
  <cp:lastModifiedBy>paul.murphy Murphy</cp:lastModifiedBy>
  <cp:revision>3</cp:revision>
  <dcterms:created xsi:type="dcterms:W3CDTF">2012-01-04T14:28:54Z</dcterms:created>
  <dcterms:modified xsi:type="dcterms:W3CDTF">2012-01-05T00:41:20Z</dcterms:modified>
</cp:coreProperties>
</file>